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47" d="100"/>
          <a:sy n="47" d="100"/>
        </p:scale>
        <p:origin x="-72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A77D0-A69A-4F2A-A734-8266DA3511ED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57DA2-EC5D-4C59-AE79-667057545B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612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435225" y="554038"/>
            <a:ext cx="4916488" cy="27670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EE6DF-EBC8-4EC7-8E8A-7CAAA4F9B32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78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0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540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87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140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3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90" indent="0">
              <a:buFontTx/>
              <a:buNone/>
              <a:defRPr/>
            </a:lvl2pPr>
            <a:lvl3pPr marL="914379" indent="0">
              <a:buFontTx/>
              <a:buNone/>
              <a:defRPr/>
            </a:lvl3pPr>
            <a:lvl4pPr marL="1371568" indent="0">
              <a:buFontTx/>
              <a:buNone/>
              <a:defRPr/>
            </a:lvl4pPr>
            <a:lvl5pPr marL="1828757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140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1" y="648005"/>
            <a:ext cx="60960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942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181601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7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491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90" indent="0">
              <a:buFontTx/>
              <a:buNone/>
              <a:defRPr/>
            </a:lvl2pPr>
            <a:lvl3pPr marL="914379" indent="0">
              <a:buFontTx/>
              <a:buNone/>
              <a:defRPr/>
            </a:lvl3pPr>
            <a:lvl4pPr marL="1371568" indent="0">
              <a:buFontTx/>
              <a:buNone/>
              <a:defRPr/>
            </a:lvl4pPr>
            <a:lvl5pPr marL="1828757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181601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7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1" y="648005"/>
            <a:ext cx="60960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5699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799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90" indent="0">
              <a:buFontTx/>
              <a:buNone/>
              <a:defRPr/>
            </a:lvl2pPr>
            <a:lvl3pPr marL="914379" indent="0">
              <a:buFontTx/>
              <a:buNone/>
              <a:defRPr/>
            </a:lvl3pPr>
            <a:lvl4pPr marL="1371568" indent="0">
              <a:buFontTx/>
              <a:buNone/>
              <a:defRPr/>
            </a:lvl4pPr>
            <a:lvl5pPr marL="1828757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181601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7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429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9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6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6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06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1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5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140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98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787783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99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90" indent="0">
              <a:buNone/>
              <a:defRPr sz="2000" b="1"/>
            </a:lvl2pPr>
            <a:lvl3pPr marL="914379" indent="0">
              <a:buNone/>
              <a:defRPr sz="1800" b="1"/>
            </a:lvl3pPr>
            <a:lvl4pPr marL="1371568" indent="0">
              <a:buNone/>
              <a:defRPr sz="1600" b="1"/>
            </a:lvl4pPr>
            <a:lvl5pPr marL="1828757" indent="0">
              <a:buNone/>
              <a:defRPr sz="1600" b="1"/>
            </a:lvl5pPr>
            <a:lvl6pPr marL="2285947" indent="0">
              <a:buNone/>
              <a:defRPr sz="1600" b="1"/>
            </a:lvl6pPr>
            <a:lvl7pPr marL="2743137" indent="0">
              <a:buNone/>
              <a:defRPr sz="1600" b="1"/>
            </a:lvl7pPr>
            <a:lvl8pPr marL="3200326" indent="0">
              <a:buNone/>
              <a:defRPr sz="1600" b="1"/>
            </a:lvl8pPr>
            <a:lvl9pPr marL="3657515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4" y="2548966"/>
            <a:ext cx="4342892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90" indent="0">
              <a:buNone/>
              <a:defRPr sz="2000" b="1"/>
            </a:lvl2pPr>
            <a:lvl3pPr marL="914379" indent="0">
              <a:buNone/>
              <a:defRPr sz="1800" b="1"/>
            </a:lvl3pPr>
            <a:lvl4pPr marL="1371568" indent="0">
              <a:buNone/>
              <a:defRPr sz="1600" b="1"/>
            </a:lvl4pPr>
            <a:lvl5pPr marL="1828757" indent="0">
              <a:buNone/>
              <a:defRPr sz="1600" b="1"/>
            </a:lvl5pPr>
            <a:lvl6pPr marL="2285947" indent="0">
              <a:buNone/>
              <a:defRPr sz="1600" b="1"/>
            </a:lvl6pPr>
            <a:lvl7pPr marL="2743137" indent="0">
              <a:buNone/>
              <a:defRPr sz="1600" b="1"/>
            </a:lvl7pPr>
            <a:lvl8pPr marL="3200326" indent="0">
              <a:buNone/>
              <a:defRPr sz="1600" b="1"/>
            </a:lvl8pPr>
            <a:lvl9pPr marL="3657515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787783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45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96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00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9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0"/>
            </a:lvl2pPr>
            <a:lvl3pPr marL="914379" indent="0">
              <a:buNone/>
              <a:defRPr sz="1000"/>
            </a:lvl3pPr>
            <a:lvl4pPr marL="1371568" indent="0">
              <a:buNone/>
              <a:defRPr sz="900"/>
            </a:lvl4pPr>
            <a:lvl5pPr marL="1828757" indent="0">
              <a:buNone/>
              <a:defRPr sz="900"/>
            </a:lvl5pPr>
            <a:lvl6pPr marL="2285947" indent="0">
              <a:buNone/>
              <a:defRPr sz="900"/>
            </a:lvl6pPr>
            <a:lvl7pPr marL="2743137" indent="0">
              <a:buNone/>
              <a:defRPr sz="900"/>
            </a:lvl7pPr>
            <a:lvl8pPr marL="3200326" indent="0">
              <a:buNone/>
              <a:defRPr sz="900"/>
            </a:lvl8pPr>
            <a:lvl9pPr marL="365751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81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90" indent="0">
              <a:buNone/>
              <a:defRPr sz="1600"/>
            </a:lvl2pPr>
            <a:lvl3pPr marL="914379" indent="0">
              <a:buNone/>
              <a:defRPr sz="1600"/>
            </a:lvl3pPr>
            <a:lvl4pPr marL="1371568" indent="0">
              <a:buNone/>
              <a:defRPr sz="1600"/>
            </a:lvl4pPr>
            <a:lvl5pPr marL="1828757" indent="0">
              <a:buNone/>
              <a:defRPr sz="1600"/>
            </a:lvl5pPr>
            <a:lvl6pPr marL="2285947" indent="0">
              <a:buNone/>
              <a:defRPr sz="1600"/>
            </a:lvl6pPr>
            <a:lvl7pPr marL="2743137" indent="0">
              <a:buNone/>
              <a:defRPr sz="1600"/>
            </a:lvl7pPr>
            <a:lvl8pPr marL="3200326" indent="0">
              <a:buNone/>
              <a:defRPr sz="1600"/>
            </a:lvl8pPr>
            <a:lvl9pPr marL="3657515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5367339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90" indent="0">
              <a:buNone/>
              <a:defRPr sz="1200"/>
            </a:lvl2pPr>
            <a:lvl3pPr marL="914379" indent="0">
              <a:buNone/>
              <a:defRPr sz="1000"/>
            </a:lvl3pPr>
            <a:lvl4pPr marL="1371568" indent="0">
              <a:buNone/>
              <a:defRPr sz="900"/>
            </a:lvl4pPr>
            <a:lvl5pPr marL="1828757" indent="0">
              <a:buNone/>
              <a:defRPr sz="900"/>
            </a:lvl5pPr>
            <a:lvl6pPr marL="2285947" indent="0">
              <a:buNone/>
              <a:defRPr sz="900"/>
            </a:lvl6pPr>
            <a:lvl7pPr marL="2743137" indent="0">
              <a:buNone/>
              <a:defRPr sz="900"/>
            </a:lvl7pPr>
            <a:lvl8pPr marL="3200326" indent="0">
              <a:buNone/>
              <a:defRPr sz="900"/>
            </a:lvl8pPr>
            <a:lvl9pPr marL="3657515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7"/>
            <a:ext cx="779767" cy="365125"/>
          </a:xfrm>
        </p:spPr>
        <p:txBody>
          <a:bodyPr/>
          <a:lstStyle/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21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5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1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64B0D-B3BC-4963-99E3-71B71289C297}" type="datetimeFigureOut">
              <a:rPr lang="tr-TR" smtClean="0"/>
              <a:t>01.12.2014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783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EE298D0-D04D-4074-8C0A-DF76E75FE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0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19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2" indent="-342892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3" indent="-285743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3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3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52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42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31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20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10" indent="-228595" algn="l" defTabSz="45719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9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8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7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7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7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6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15" algn="l" defTabSz="4571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530349" y="3042471"/>
            <a:ext cx="5892185" cy="3110631"/>
          </a:xfrm>
          <a:prstGeom prst="rect">
            <a:avLst/>
          </a:prstGeom>
          <a:noFill/>
        </p:spPr>
        <p:txBody>
          <a:bodyPr wrap="square" lIns="154470" tIns="77234" rIns="154470" bIns="7723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tr-TR" sz="2400" b="1" i="1" spc="80" dirty="0">
                <a:ln w="11430"/>
                <a:latin typeface="Arial" pitchFamily="34" charset="0"/>
                <a:cs typeface="Arial" pitchFamily="34" charset="0"/>
              </a:rPr>
              <a:t>        A.İ.B.Ü. Gerede Meslek Yüksekokulu </a:t>
            </a:r>
            <a:r>
              <a:rPr lang="tr-TR" sz="2400" b="1" i="1" spc="80" dirty="0" smtClean="0">
                <a:ln w="11430"/>
                <a:latin typeface="Arial" pitchFamily="34" charset="0"/>
                <a:cs typeface="Arial" pitchFamily="34" charset="0"/>
              </a:rPr>
              <a:t>Müdürlüğü tarafından düzenlenen </a:t>
            </a:r>
            <a:r>
              <a:rPr lang="tr-TR" sz="2400" b="1" i="1" spc="80" dirty="0">
                <a:ln w="11430"/>
                <a:latin typeface="Arial" pitchFamily="34" charset="0"/>
                <a:cs typeface="Arial" pitchFamily="34" charset="0"/>
              </a:rPr>
              <a:t>Caner YAMAN ile Emre </a:t>
            </a:r>
            <a:r>
              <a:rPr lang="tr-TR" sz="2400" b="1" i="1" spc="80" dirty="0" err="1">
                <a:ln w="11430"/>
                <a:latin typeface="Arial" pitchFamily="34" charset="0"/>
                <a:cs typeface="Arial" pitchFamily="34" charset="0"/>
              </a:rPr>
              <a:t>KARATAŞ’ın</a:t>
            </a:r>
            <a:r>
              <a:rPr lang="tr-TR" sz="2400" b="1" i="1" spc="80" dirty="0">
                <a:ln w="11430"/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i="1" spc="80" dirty="0" smtClean="0">
                <a:ln w="11430"/>
                <a:latin typeface="Arial" pitchFamily="34" charset="0"/>
                <a:cs typeface="Arial" pitchFamily="34" charset="0"/>
              </a:rPr>
              <a:t>katılacağı söyleşiyi </a:t>
            </a:r>
            <a:r>
              <a:rPr lang="tr-TR" sz="2400" b="1" i="1" spc="80" dirty="0">
                <a:ln w="11430"/>
                <a:latin typeface="Arial" pitchFamily="34" charset="0"/>
                <a:cs typeface="Arial" pitchFamily="34" charset="0"/>
              </a:rPr>
              <a:t>teşriflerinizle onurlandırmanızı dilerim.</a:t>
            </a:r>
          </a:p>
          <a:p>
            <a:endParaRPr lang="tr-TR" sz="2400" b="1" i="1" spc="80" dirty="0">
              <a:ln w="11430"/>
              <a:latin typeface="Arial Narrow" pitchFamily="34" charset="0"/>
            </a:endParaRPr>
          </a:p>
          <a:p>
            <a:pPr algn="ctr"/>
            <a:endParaRPr lang="tr-TR" sz="2400" b="1" i="1" spc="8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 Narrow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121100" y="4962292"/>
            <a:ext cx="5485827" cy="1140861"/>
          </a:xfrm>
          <a:prstGeom prst="rect">
            <a:avLst/>
          </a:prstGeom>
          <a:noFill/>
        </p:spPr>
        <p:txBody>
          <a:bodyPr wrap="square" lIns="154470" tIns="77234" rIns="154470" bIns="7723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6" algn="just"/>
            <a:endParaRPr lang="tr-TR" sz="1600" i="1" spc="80" dirty="0">
              <a:ln w="11430"/>
              <a:latin typeface="+mj-lt"/>
            </a:endParaRPr>
          </a:p>
          <a:p>
            <a:pPr lvl="6" algn="just"/>
            <a:endParaRPr lang="tr-TR" sz="1600" b="1" i="1" spc="80" dirty="0">
              <a:ln w="11430"/>
              <a:latin typeface="+mj-lt"/>
            </a:endParaRPr>
          </a:p>
          <a:p>
            <a:pPr lvl="4" algn="ctr"/>
            <a:r>
              <a:rPr lang="tr-TR" sz="1600" b="1" i="1" spc="80" dirty="0" err="1">
                <a:ln w="11430"/>
                <a:latin typeface="+mj-lt"/>
              </a:rPr>
              <a:t>Yrd.Doç.Dr.Nürettin</a:t>
            </a:r>
            <a:r>
              <a:rPr lang="tr-TR" sz="1600" b="1" i="1" spc="80" dirty="0">
                <a:ln w="11430"/>
                <a:latin typeface="+mj-lt"/>
              </a:rPr>
              <a:t> AKÇAKALE                         Müdür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1846802" y="4565255"/>
            <a:ext cx="3334895" cy="18795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54470" tIns="77234" rIns="154470" bIns="77234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2400" b="1" spc="8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Tarih :	 02 Aralık Salı</a:t>
            </a:r>
          </a:p>
          <a:p>
            <a:r>
              <a:rPr lang="tr-TR" sz="2400" b="1" spc="8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Saat  : 	14:00</a:t>
            </a:r>
          </a:p>
          <a:p>
            <a:pPr algn="just"/>
            <a:r>
              <a:rPr lang="tr-TR" sz="2400" b="1" spc="8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Yer    : 	Gerede MYO </a:t>
            </a:r>
          </a:p>
          <a:p>
            <a:r>
              <a:rPr lang="tr-TR" sz="2400" b="1" spc="8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	Spor Salonu</a:t>
            </a:r>
          </a:p>
          <a:p>
            <a:endParaRPr lang="tr-TR" sz="1600" b="1" u="sng" spc="8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 rot="16200000">
            <a:off x="4381439" y="5004191"/>
            <a:ext cx="1587847" cy="709974"/>
          </a:xfrm>
          <a:prstGeom prst="rect">
            <a:avLst/>
          </a:prstGeom>
          <a:noFill/>
        </p:spPr>
        <p:txBody>
          <a:bodyPr wrap="square" lIns="154470" tIns="77234" rIns="154470" bIns="77234" rtlCol="0">
            <a:spAutoFit/>
          </a:bodyPr>
          <a:lstStyle/>
          <a:p>
            <a:r>
              <a:rPr lang="tr-TR" sz="3600" b="1" spc="83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2014</a:t>
            </a:r>
          </a:p>
        </p:txBody>
      </p:sp>
      <p:sp>
        <p:nvSpPr>
          <p:cNvPr id="3" name="AutoShape 8" descr="data:image/jpeg;base64,/9j/4AAQSkZJRgABAQAAAQABAAD/2wCEAAkGBhQSEAkIExQWFRUSDSERGBYWFh0YIBwZHiEcHxccIhYbHCYeGB0lIB4gIDAiJCspLDEsISoxQTEvNyYsLTUBCQoKDQsNGQ4OGSwkHyQ1NTUzNTU1NTU0NDQ1NTU0MSotLy4wLjQsNDQzMDQtNDQ0LCwsNCwsNDQsNCwsLCwsLP/AABEIACgAoAMBIgACEQEDEQH/xAAbAAADAQADAQAAAAAAAAAAAAAABgcFAQMEAv/EADwQAAIBAwMCBAMGAwUJAAAAAAECAwAEEQUGIRIxBxMiQVFhgRQVMlJxkUKS0SOhscLSFiRUY4KUorPB/8QAGAEAAwEBAAAAAAAAAAAAAAAAAAEDAgT/xAAnEQACAgEDAwQCAwAAAAAAAAABAgARAxITMQQhUUHB0fCx8SJhgf/aAAwDAQACEQMRAD8AuBpP1PxGjhmntPKdvLfoLBgMkd+DTgaSbrVdGZ5ZHaAuWJY4bk+/YVXE+FDeYdpPJ0/VZxXS8jntfsZpbc3qt3K9qsTIRH15JB9wPb9az91+KEFhcfd0kUrt5YfKdOPVnA9TDnit/QrC1CC8tkQLIvDqPxD9TU1lvbU7i1ee8aIRRQeWBLgqWAQYwe55NWAxZHJQHTUgBmxIFykarm/N4rq2n3uuQwP/AGU6wASMACzAHOVJ4GRmnXSboyQWdy2A0kCuQO2WUE4/epz4rLCNO021tlRY7q9Vl8tQFb0nDYHfOVrQ3hv2W1mg2/Yw+dOsQLDpLdIxwAq4ycDPwArJxhgNA5uUD6SdR8Rw3Hq32a1vtSC9XkwlwvxI7V49lbhN7ZWupsoRnyCoyRlSQcE84OKTbTxMll0nV9VmgiLRSiAL6uly+AQVOSMZ7Zr4uvEZ7L7o0xLVPXpyyiOIEZkkHoRVH4VB79zRsNWmu9x7q3d9pSdUvvJgu73GfKhaTGcZ6QTjPt2rJ2NuB72zh1SRFQu7AKpJAAYgcnueKSE37Ld6Ruh50WOSFPKwoIHryMEEkgg5Bo2/uiW2h2ttq1jSSaa382TrzhFclgfSfy5Y/LHxo2SFIPN+0W6CQfSVbNGamW7PFKeOe8srKFZVtR/bSsrMAR34BGADxknuD8K4vPFqSKHQLp4F/wB6jaVwpJOASqqoPuxxyc4B96zsZCAamt5O8p2aXtd3lHa3WmaU8bsbpulWXGAchecnPcjtWL4fb7nvZ9RsLiJYniAcAAggE4KsGOc9uazvFkdN5tK7/LedP/nEf60LirJoeJsn8NSxu3fu6LT4Y7yVWfqlEaqmMk4JPcgYAFbVrN1JFKVKlkDFT3GRnBx7iplu1/t2u6VoveK0Xz5fhnh2z9Ag+prx6z4xXPVPd2turWscvl+a4Y9R9vUCAufYcnFaGAsAF5+1FugE3xHTW93PDqWjaCkYP2j1M5PZR1cBR7+nua3tW1JbeC5v3/DFGZD9Pb69qmV1q4bXrTUpR0ra6P8AaHGc9JKFiPny+PnXm3HvS7utFu714ESKe4EClerIjGSzkk45YBB88/Kns3pr+ri3auNGw95Xl9LJJLbLFbmLrjkHVyc4AyeH9+RjtTyKk2j7yvLWz0Kxa3jQy3K2sQfqyYwEzJjPOS4x9arIqeZdLWBQm8bWJxIuQy/EYqdnwYh/4iX+Vf6U47ohmezv4bY4maEqhz08n5+x+dRz/YPW/jL/AN2f9dYXp0zC2IE6sXX9R0d7JIvmpatG0tbaC209CSsSBQT3PzOKkm2dnw6reblvJ2kCrekL0NjOS+c8H2A/eqHsfTLm30+K2uGLzgs2GfrxkkqvWe9TLTdma5biUQZi8x+tgs0fLfHmujCAupVYCcedjkYMwJvuYx77tFF9sjQlz0xyg89+lSgGfopro2XP1Xm+NwN+KIsqn4AdZ/wjUV6dY23ffbtqaoq+cYIEjmZmXhsnzSeRnhjgj3FLe5dvahZHcojwtnOxleTK8oWJVR/EG9XSR71VaZQl/bkmsHVX2p4WQrt20i/iu9Wz+uAQP71FOOmWqvuWdcArZ6cqjPsQqgH9fUa8VltSe4stjxxoDHFL9omJYDALKRweTxntW7pG2rlLzd+qsgBuIykHrHq4bHv6ey96TutHv5/MFU9v8k+afOi69e+93rIX9QPWf8TTN4dgQ3m5zN6rm2gAU/8AKRcYA9uyfSuseHt593aFpHljK6iZ5x1r6VzgHOfV6Se1bepbQuPvqXVIkBt7m1MMzdQBHUpUnpJycEKeKbuhBW/Pt8QVGBBqKOlt0bb1zUD+O6u+lm9z6lHf+Y/WtDTrENq2z9NIyLfSllIP5iGbP7kVlR+H+rPbPoTKqww3HWoJX1sxwWBHJVRluf7zTzom1biPWLnV5FBjSwWCNwR6mCoD6c5XOG703dRdHz8CJVJrt4nl8Nh5mpbw1L43YiB+QL/0FfHjYOmHRbr8l+P2wT/lrX8MNuT2kF99oULJNeGUgMG4IGOR881z4q7emvLGO2gTrkW6WTpyBwAwPJ496iGG+DfaV0naI9YjaLIxsN57vbIe4LQxn4Kxw2P5lX/pr51mzCaFtXTFHN1dq5+ZbP8AqUU9zbMb7jO3UwJPso7ngy8Mefm3FJOl7J1SZ9BacLHHaTqiK3SSiKeouQp9WSoQc5PHYVVcim2uqPt2kyjAVXI/cxd6F3u913aHEccsdvIB7pkAAH25SnLxRaMaRpFlAMRzTxrGB+XpJX/5X1YbEuGtd4xzIFkvZzJEOoHOCzJyOBycVi6jZzquxdv3K9MiXpyvUGyisnQcj5Ej6U9SsVo8fEVEA36/M3N2RdWt7P0wdoU8zH6dv/XVMpIfbk76+mtsg8iOz8tW6hy2Py9/4jTuK5MhBCgeJ0oKJMKKKKjKQoooohOq6VjHKqEBihCk9g2OD+9SWbZOtXQj0i6uF+zhh1P1Bsge+AoZj8A3v37UUVRMhTiYZA3MrFjZrFFBaIMLHGEUfIDArvooqc3CiiiiEKKKKIQoooohCiiiiEDShc7Qkk1m3152BhhtemNfcScjt7jktn48VzRWlYrxEVB5jaK5oorMc//Z"/>
          <p:cNvSpPr>
            <a:spLocks noChangeAspect="1" noChangeArrowheads="1"/>
          </p:cNvSpPr>
          <p:nvPr/>
        </p:nvSpPr>
        <p:spPr bwMode="auto">
          <a:xfrm>
            <a:off x="1362486" y="-289592"/>
            <a:ext cx="430014" cy="6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763" tIns="73381" rIns="146763" bIns="73381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10" descr="data:image/jpeg;base64,/9j/4AAQSkZJRgABAQAAAQABAAD/2wCEAAkGBhQSEAkIExQWFRUSDSERGBYWFh0YIBwZHiEcHxccIhYbHCYeGB0lIB4gIDAiJCspLDEsISoxQTEvNyYsLTUBCQoKDQsNGQ4OGSwkHyQ1NTUzNTU1NTU0NDQ1NTU0MSotLy4wLjQsNDQzMDQtNDQ0LCwsNCwsNDQsNCwsLCwsLP/AABEIACgAoAMBIgACEQEDEQH/xAAbAAADAQADAQAAAAAAAAAAAAAABgcFAQMEAv/EADwQAAIBAwMCBAMGAwUJAAAAAAECAwAEEQUGIRIxBxMiQVFhgRQVMlJxkUKS0SOhscLSFiRUY4KUorPB/8QAGAEAAwEBAAAAAAAAAAAAAAAAAAEDAgT/xAAnEQACAgEDAwQCAwAAAAAAAAABAgARAxITMQQhUUHB0fCx8SJhgf/aAAwDAQACEQMRAD8AuBpP1PxGjhmntPKdvLfoLBgMkd+DTgaSbrVdGZ5ZHaAuWJY4bk+/YVXE+FDeYdpPJ0/VZxXS8jntfsZpbc3qt3K9qsTIRH15JB9wPb9az91+KEFhcfd0kUrt5YfKdOPVnA9TDnit/QrC1CC8tkQLIvDqPxD9TU1lvbU7i1ee8aIRRQeWBLgqWAQYwe55NWAxZHJQHTUgBmxIFykarm/N4rq2n3uuQwP/AGU6wASMACzAHOVJ4GRmnXSboyQWdy2A0kCuQO2WUE4/epz4rLCNO021tlRY7q9Vl8tQFb0nDYHfOVrQ3hv2W1mg2/Yw+dOsQLDpLdIxwAq4ycDPwArJxhgNA5uUD6SdR8Rw3Hq32a1vtSC9XkwlwvxI7V49lbhN7ZWupsoRnyCoyRlSQcE84OKTbTxMll0nV9VmgiLRSiAL6uly+AQVOSMZ7Zr4uvEZ7L7o0xLVPXpyyiOIEZkkHoRVH4VB79zRsNWmu9x7q3d9pSdUvvJgu73GfKhaTGcZ6QTjPt2rJ2NuB72zh1SRFQu7AKpJAAYgcnueKSE37Ld6Ruh50WOSFPKwoIHryMEEkgg5Bo2/uiW2h2ttq1jSSaa382TrzhFclgfSfy5Y/LHxo2SFIPN+0W6CQfSVbNGamW7PFKeOe8srKFZVtR/bSsrMAR34BGADxknuD8K4vPFqSKHQLp4F/wB6jaVwpJOASqqoPuxxyc4B96zsZCAamt5O8p2aXtd3lHa3WmaU8bsbpulWXGAchecnPcjtWL4fb7nvZ9RsLiJYniAcAAggE4KsGOc9uazvFkdN5tK7/LedP/nEf60LirJoeJsn8NSxu3fu6LT4Y7yVWfqlEaqmMk4JPcgYAFbVrN1JFKVKlkDFT3GRnBx7iplu1/t2u6VoveK0Xz5fhnh2z9Ag+prx6z4xXPVPd2turWscvl+a4Y9R9vUCAufYcnFaGAsAF5+1FugE3xHTW93PDqWjaCkYP2j1M5PZR1cBR7+nua3tW1JbeC5v3/DFGZD9Pb69qmV1q4bXrTUpR0ra6P8AaHGc9JKFiPny+PnXm3HvS7utFu714ESKe4EClerIjGSzkk45YBB88/Kns3pr+ri3auNGw95Xl9LJJLbLFbmLrjkHVyc4AyeH9+RjtTyKk2j7yvLWz0Kxa3jQy3K2sQfqyYwEzJjPOS4x9arIqeZdLWBQm8bWJxIuQy/EYqdnwYh/4iX+Vf6U47ohmezv4bY4maEqhz08n5+x+dRz/YPW/jL/AN2f9dYXp0zC2IE6sXX9R0d7JIvmpatG0tbaC209CSsSBQT3PzOKkm2dnw6reblvJ2kCrekL0NjOS+c8H2A/eqHsfTLm30+K2uGLzgs2GfrxkkqvWe9TLTdma5biUQZi8x+tgs0fLfHmujCAupVYCcedjkYMwJvuYx77tFF9sjQlz0xyg89+lSgGfopro2XP1Xm+NwN+KIsqn4AdZ/wjUV6dY23ffbtqaoq+cYIEjmZmXhsnzSeRnhjgj3FLe5dvahZHcojwtnOxleTK8oWJVR/EG9XSR71VaZQl/bkmsHVX2p4WQrt20i/iu9Wz+uAQP71FOOmWqvuWdcArZ6cqjPsQqgH9fUa8VltSe4stjxxoDHFL9omJYDALKRweTxntW7pG2rlLzd+qsgBuIykHrHq4bHv6ey96TutHv5/MFU9v8k+afOi69e+93rIX9QPWf8TTN4dgQ3m5zN6rm2gAU/8AKRcYA9uyfSuseHt593aFpHljK6iZ5x1r6VzgHOfV6Se1bepbQuPvqXVIkBt7m1MMzdQBHUpUnpJycEKeKbuhBW/Pt8QVGBBqKOlt0bb1zUD+O6u+lm9z6lHf+Y/WtDTrENq2z9NIyLfSllIP5iGbP7kVlR+H+rPbPoTKqww3HWoJX1sxwWBHJVRluf7zTzom1biPWLnV5FBjSwWCNwR6mCoD6c5XOG703dRdHz8CJVJrt4nl8Nh5mpbw1L43YiB+QL/0FfHjYOmHRbr8l+P2wT/lrX8MNuT2kF99oULJNeGUgMG4IGOR881z4q7emvLGO2gTrkW6WTpyBwAwPJ496iGG+DfaV0naI9YjaLIxsN57vbIe4LQxn4Kxw2P5lX/pr51mzCaFtXTFHN1dq5+ZbP8AqUU9zbMb7jO3UwJPso7ngy8Mefm3FJOl7J1SZ9BacLHHaTqiK3SSiKeouQp9WSoQc5PHYVVcim2uqPt2kyjAVXI/cxd6F3u913aHEccsdvIB7pkAAH25SnLxRaMaRpFlAMRzTxrGB+XpJX/5X1YbEuGtd4xzIFkvZzJEOoHOCzJyOBycVi6jZzquxdv3K9MiXpyvUGyisnQcj5Ej6U9SsVo8fEVEA36/M3N2RdWt7P0wdoU8zH6dv/XVMpIfbk76+mtsg8iOz8tW6hy2Py9/4jTuK5MhBCgeJ0oKJMKKKKjKQoooohOq6VjHKqEBihCk9g2OD+9SWbZOtXQj0i6uF+zhh1P1Bsge+AoZj8A3v37UUVRMhTiYZA3MrFjZrFFBaIMLHGEUfIDArvooqc3CiiiiEKKKKIQoooohCiiiiEDShc7Qkk1m3152BhhtemNfcScjt7jktn48VzRWlYrxEVB5jaK5oorMc//Z"/>
          <p:cNvSpPr>
            <a:spLocks noChangeAspect="1" noChangeArrowheads="1"/>
          </p:cNvSpPr>
          <p:nvPr/>
        </p:nvSpPr>
        <p:spPr bwMode="auto">
          <a:xfrm>
            <a:off x="1577494" y="15914"/>
            <a:ext cx="430014" cy="6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763" tIns="73381" rIns="146763" bIns="73381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12" descr="data:image/jpeg;base64,/9j/4AAQSkZJRgABAQAAAQABAAD/2wCEAAkGBhQSEAkIExQWFRUSDSERGBYWFh0YIBwZHiEcHxccIhYbHCYeGB0lIB4gIDAiJCspLDEsISoxQTEvNyYsLTUBCQoKDQsNGQ4OGSwkHyQ1NTUzNTU1NTU0NDQ1NTU0MSotLy4wLjQsNDQzMDQtNDQ0LCwsNCwsNDQsNCwsLCwsLP/AABEIACgAoAMBIgACEQEDEQH/xAAbAAADAQADAQAAAAAAAAAAAAAABgcFAQMEAv/EADwQAAIBAwMCBAMGAwUJAAAAAAECAwAEEQUGIRIxBxMiQVFhgRQVMlJxkUKS0SOhscLSFiRUY4KUorPB/8QAGAEAAwEBAAAAAAAAAAAAAAAAAAEDAgT/xAAnEQACAgEDAwQCAwAAAAAAAAABAgARAxITMQQhUUHB0fCx8SJhgf/aAAwDAQACEQMRAD8AuBpP1PxGjhmntPKdvLfoLBgMkd+DTgaSbrVdGZ5ZHaAuWJY4bk+/YVXE+FDeYdpPJ0/VZxXS8jntfsZpbc3qt3K9qsTIRH15JB9wPb9az91+KEFhcfd0kUrt5YfKdOPVnA9TDnit/QrC1CC8tkQLIvDqPxD9TU1lvbU7i1ee8aIRRQeWBLgqWAQYwe55NWAxZHJQHTUgBmxIFykarm/N4rq2n3uuQwP/AGU6wASMACzAHOVJ4GRmnXSboyQWdy2A0kCuQO2WUE4/epz4rLCNO021tlRY7q9Vl8tQFb0nDYHfOVrQ3hv2W1mg2/Yw+dOsQLDpLdIxwAq4ycDPwArJxhgNA5uUD6SdR8Rw3Hq32a1vtSC9XkwlwvxI7V49lbhN7ZWupsoRnyCoyRlSQcE84OKTbTxMll0nV9VmgiLRSiAL6uly+AQVOSMZ7Zr4uvEZ7L7o0xLVPXpyyiOIEZkkHoRVH4VB79zRsNWmu9x7q3d9pSdUvvJgu73GfKhaTGcZ6QTjPt2rJ2NuB72zh1SRFQu7AKpJAAYgcnueKSE37Ld6Ruh50WOSFPKwoIHryMEEkgg5Bo2/uiW2h2ttq1jSSaa382TrzhFclgfSfy5Y/LHxo2SFIPN+0W6CQfSVbNGamW7PFKeOe8srKFZVtR/bSsrMAR34BGADxknuD8K4vPFqSKHQLp4F/wB6jaVwpJOASqqoPuxxyc4B96zsZCAamt5O8p2aXtd3lHa3WmaU8bsbpulWXGAchecnPcjtWL4fb7nvZ9RsLiJYniAcAAggE4KsGOc9uazvFkdN5tK7/LedP/nEf60LirJoeJsn8NSxu3fu6LT4Y7yVWfqlEaqmMk4JPcgYAFbVrN1JFKVKlkDFT3GRnBx7iplu1/t2u6VoveK0Xz5fhnh2z9Ag+prx6z4xXPVPd2turWscvl+a4Y9R9vUCAufYcnFaGAsAF5+1FugE3xHTW93PDqWjaCkYP2j1M5PZR1cBR7+nua3tW1JbeC5v3/DFGZD9Pb69qmV1q4bXrTUpR0ra6P8AaHGc9JKFiPny+PnXm3HvS7utFu714ESKe4EClerIjGSzkk45YBB88/Kns3pr+ri3auNGw95Xl9LJJLbLFbmLrjkHVyc4AyeH9+RjtTyKk2j7yvLWz0Kxa3jQy3K2sQfqyYwEzJjPOS4x9arIqeZdLWBQm8bWJxIuQy/EYqdnwYh/4iX+Vf6U47ohmezv4bY4maEqhz08n5+x+dRz/YPW/jL/AN2f9dYXp0zC2IE6sXX9R0d7JIvmpatG0tbaC209CSsSBQT3PzOKkm2dnw6reblvJ2kCrekL0NjOS+c8H2A/eqHsfTLm30+K2uGLzgs2GfrxkkqvWe9TLTdma5biUQZi8x+tgs0fLfHmujCAupVYCcedjkYMwJvuYx77tFF9sjQlz0xyg89+lSgGfopro2XP1Xm+NwN+KIsqn4AdZ/wjUV6dY23ffbtqaoq+cYIEjmZmXhsnzSeRnhjgj3FLe5dvahZHcojwtnOxleTK8oWJVR/EG9XSR71VaZQl/bkmsHVX2p4WQrt20i/iu9Wz+uAQP71FOOmWqvuWdcArZ6cqjPsQqgH9fUa8VltSe4stjxxoDHFL9omJYDALKRweTxntW7pG2rlLzd+qsgBuIykHrHq4bHv6ey96TutHv5/MFU9v8k+afOi69e+93rIX9QPWf8TTN4dgQ3m5zN6rm2gAU/8AKRcYA9uyfSuseHt593aFpHljK6iZ5x1r6VzgHOfV6Se1bepbQuPvqXVIkBt7m1MMzdQBHUpUnpJycEKeKbuhBW/Pt8QVGBBqKOlt0bb1zUD+O6u+lm9z6lHf+Y/WtDTrENq2z9NIyLfSllIP5iGbP7kVlR+H+rPbPoTKqww3HWoJX1sxwWBHJVRluf7zTzom1biPWLnV5FBjSwWCNwR6mCoD6c5XOG703dRdHz8CJVJrt4nl8Nh5mpbw1L43YiB+QL/0FfHjYOmHRbr8l+P2wT/lrX8MNuT2kF99oULJNeGUgMG4IGOR881z4q7emvLGO2gTrkW6WTpyBwAwPJ496iGG+DfaV0naI9YjaLIxsN57vbIe4LQxn4Kxw2P5lX/pr51mzCaFtXTFHN1dq5+ZbP8AqUU9zbMb7jO3UwJPso7ngy8Mefm3FJOl7J1SZ9BacLHHaTqiK3SSiKeouQp9WSoQc5PHYVVcim2uqPt2kyjAVXI/cxd6F3u913aHEccsdvIB7pkAAH25SnLxRaMaRpFlAMRzTxrGB+XpJX/5X1YbEuGtd4xzIFkvZzJEOoHOCzJyOBycVi6jZzquxdv3K9MiXpyvUGyisnQcj5Ej6U9SsVo8fEVEA36/M3N2RdWt7P0wdoU8zH6dv/XVMpIfbk76+mtsg8iOz8tW6hy2Py9/4jTuK5MhBCgeJ0oKJMKKKKjKQoooohOq6VjHKqEBihCk9g2OD+9SWbZOtXQj0i6uF+zhh1P1Bsge+AoZj8A3v37UUVRMhTiYZA3MrFjZrFFBaIMLHGEUfIDArvooqc3CiiiiEKKKKIQoooohCiiiiEDShc7Qkk1m3152BhhtemNfcScjt7jktn48VzRWlYrxEVB5jaK5oorMc//Z"/>
          <p:cNvSpPr>
            <a:spLocks noChangeAspect="1" noChangeArrowheads="1"/>
          </p:cNvSpPr>
          <p:nvPr/>
        </p:nvSpPr>
        <p:spPr bwMode="auto">
          <a:xfrm>
            <a:off x="1792503" y="321416"/>
            <a:ext cx="507889" cy="72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763" tIns="73381" rIns="146763" bIns="73381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 rot="16200000">
            <a:off x="354981" y="2040342"/>
            <a:ext cx="5602144" cy="871496"/>
          </a:xfrm>
          <a:prstGeom prst="rect">
            <a:avLst/>
          </a:prstGeom>
          <a:noFill/>
        </p:spPr>
        <p:txBody>
          <a:bodyPr wrap="square" lIns="146789" tIns="73394" rIns="146789" bIns="73394" rtlCol="0">
            <a:spAutoFit/>
          </a:bodyPr>
          <a:lstStyle/>
          <a:p>
            <a:r>
              <a:rPr lang="tr-TR" sz="4700" b="1" dirty="0"/>
              <a:t>    İMZA &amp; SÖYLEŞİ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430" y="15913"/>
            <a:ext cx="2159538" cy="3026558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14" y="15913"/>
            <a:ext cx="2268787" cy="302655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369" y="321424"/>
            <a:ext cx="1771165" cy="2009660"/>
          </a:xfrm>
          <a:prstGeom prst="rect">
            <a:avLst/>
          </a:prstGeom>
        </p:spPr>
      </p:pic>
      <p:sp>
        <p:nvSpPr>
          <p:cNvPr id="14" name="Metin kutusu 13"/>
          <p:cNvSpPr txBox="1"/>
          <p:nvPr/>
        </p:nvSpPr>
        <p:spPr>
          <a:xfrm>
            <a:off x="419522" y="6444780"/>
            <a:ext cx="7832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Not: Söyleşiden sonra yazarlar okurlarına kitaplarını imzalayacaktır.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3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40</Words>
  <Application>Microsoft Office PowerPoint</Application>
  <PresentationFormat>Özel</PresentationFormat>
  <Paragraphs>12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Duman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gmyo</dc:creator>
  <cp:lastModifiedBy>user</cp:lastModifiedBy>
  <cp:revision>12</cp:revision>
  <cp:lastPrinted>2014-11-26T13:04:37Z</cp:lastPrinted>
  <dcterms:created xsi:type="dcterms:W3CDTF">2014-11-26T12:38:56Z</dcterms:created>
  <dcterms:modified xsi:type="dcterms:W3CDTF">2014-12-01T12:19:37Z</dcterms:modified>
</cp:coreProperties>
</file>